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67" r:id="rId5"/>
    <p:sldId id="269" r:id="rId6"/>
    <p:sldId id="257" r:id="rId7"/>
    <p:sldId id="268" r:id="rId8"/>
    <p:sldId id="258" r:id="rId9"/>
    <p:sldId id="270" r:id="rId10"/>
    <p:sldId id="259" r:id="rId11"/>
    <p:sldId id="260" r:id="rId12"/>
    <p:sldId id="261" r:id="rId13"/>
    <p:sldId id="263" r:id="rId14"/>
    <p:sldId id="271" r:id="rId15"/>
    <p:sldId id="274" r:id="rId16"/>
    <p:sldId id="275" r:id="rId17"/>
    <p:sldId id="26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49F26-A314-44B3-BEBE-60705E6EB43E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0E63-0512-4F8B-BFD2-605096DBDC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49F26-A314-44B3-BEBE-60705E6EB43E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0E63-0512-4F8B-BFD2-605096DBDC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49F26-A314-44B3-BEBE-60705E6EB43E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0E63-0512-4F8B-BFD2-605096DBDC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49F26-A314-44B3-BEBE-60705E6EB43E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0E63-0512-4F8B-BFD2-605096DBDC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49F26-A314-44B3-BEBE-60705E6EB43E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0E63-0512-4F8B-BFD2-605096DBDC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49F26-A314-44B3-BEBE-60705E6EB43E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0E63-0512-4F8B-BFD2-605096DBDC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49F26-A314-44B3-BEBE-60705E6EB43E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0E63-0512-4F8B-BFD2-605096DBDC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49F26-A314-44B3-BEBE-60705E6EB43E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0E63-0512-4F8B-BFD2-605096DBDC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49F26-A314-44B3-BEBE-60705E6EB43E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0E63-0512-4F8B-BFD2-605096DBDC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49F26-A314-44B3-BEBE-60705E6EB43E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0E63-0512-4F8B-BFD2-605096DBDC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49F26-A314-44B3-BEBE-60705E6EB43E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0E63-0512-4F8B-BFD2-605096DBDC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49F26-A314-44B3-BEBE-60705E6EB43E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60E63-0512-4F8B-BFD2-605096DBDC0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219200"/>
            <a:ext cx="8001000" cy="5181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Tech\Downloads\grassland-ecosystem-3-638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200"/>
            <a:ext cx="8458200" cy="59388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ech\Downloads\grassland-ecosystem-6-638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7200"/>
            <a:ext cx="830580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ech\Downloads\grassland-ecosystem-7-638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143000"/>
            <a:ext cx="82296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Tech\Downloads\grassland-ecosystem-8-638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19200"/>
            <a:ext cx="83058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Tech\Downloads\grassland-ecosystem-10-638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57200"/>
            <a:ext cx="82296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Tech\Downloads\grassland-ecosystem-9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8305799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Tech\Downloads\grassland-ecosystem-10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83058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Tech\Downloads\grassland-ecosystem-14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8458200" cy="6019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Tech\Downloads\grassland-ecosystem-15-638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2296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Tech\Downloads\grassland-ecosystem-2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57200"/>
            <a:ext cx="822960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Tech\Downloads\grassland-ecosystem-4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8382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Types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3314" name="Picture 2" descr="C:\Users\Tech\Downloads\grassland-ecosystem-5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66800"/>
            <a:ext cx="83058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Tech\Downloads\grassland-ecosystem-7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4582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ech\Downloads\grassland-ecosystem-4-638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7200"/>
            <a:ext cx="822960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Tech\Downloads\grassland-ecosystem-6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381999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Tropical Grassland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Tech\Downloads\grassland-ecosystem-5-638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90600"/>
            <a:ext cx="83058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Tech\Downloads\grassland-ecosystem-8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3058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3</Words>
  <Application>Microsoft Office PowerPoint</Application>
  <PresentationFormat>On-screen Show (4:3)</PresentationFormat>
  <Paragraphs>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Types</vt:lpstr>
      <vt:lpstr>Slide 5</vt:lpstr>
      <vt:lpstr>Slide 6</vt:lpstr>
      <vt:lpstr>Slide 7</vt:lpstr>
      <vt:lpstr>Tropical Grassland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Tech</dc:creator>
  <cp:lastModifiedBy>Tech</cp:lastModifiedBy>
  <cp:revision>6</cp:revision>
  <dcterms:created xsi:type="dcterms:W3CDTF">2019-11-03T17:19:29Z</dcterms:created>
  <dcterms:modified xsi:type="dcterms:W3CDTF">2019-11-03T18:04:28Z</dcterms:modified>
</cp:coreProperties>
</file>